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72" r:id="rId6"/>
    <p:sldId id="273" r:id="rId7"/>
    <p:sldId id="267" r:id="rId8"/>
    <p:sldId id="268" r:id="rId9"/>
    <p:sldId id="269" r:id="rId10"/>
    <p:sldId id="270" r:id="rId11"/>
    <p:sldId id="271" r:id="rId12"/>
    <p:sldId id="266" r:id="rId13"/>
  </p:sldIdLst>
  <p:sldSz cx="9144000" cy="5143500" type="screen16x9"/>
  <p:notesSz cx="6858000" cy="9144000"/>
  <p:embeddedFontLst>
    <p:embeddedFont>
      <p:font typeface="Baloo Bhai 2 ExtraBold" pitchFamily="2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38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31e3a46e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31e3a46e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2eed962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2eed962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2eed9623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2eed9623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31e3a4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31e3a4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309ebfc8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309ebfc8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053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1719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9226"/>
            <a:ext cx="1971675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9226"/>
            <a:ext cx="5800725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665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97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5823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82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4460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665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4556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8883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8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825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40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513352" y="366631"/>
            <a:ext cx="7781125" cy="81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Stress Management Techniques For </a:t>
            </a:r>
            <a:endParaRPr b="1" dirty="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Healthy Work Life Balance</a:t>
            </a:r>
            <a:endParaRPr b="1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854590" y="3054907"/>
            <a:ext cx="3660225" cy="1589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IN" b="1" dirty="0"/>
              <a:t>Presentation By:-</a:t>
            </a:r>
            <a:endParaRPr lang="en-IN" b="1" dirty="0">
              <a:solidFill>
                <a:srgbClr val="FF00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IN" dirty="0"/>
              <a:t>		</a:t>
            </a:r>
            <a:r>
              <a:rPr lang="en-IN" sz="1400" dirty="0"/>
              <a:t>1. Yash </a:t>
            </a:r>
            <a:r>
              <a:rPr lang="en-IN" sz="1400" dirty="0" err="1"/>
              <a:t>Pardhi</a:t>
            </a:r>
            <a:endParaRPr lang="en-IN" sz="1400" dirty="0"/>
          </a:p>
          <a:p>
            <a:pPr marL="0" indent="0">
              <a:spcAft>
                <a:spcPts val="1200"/>
              </a:spcAft>
              <a:buNone/>
            </a:pPr>
            <a:r>
              <a:rPr lang="en-IN" sz="1400" dirty="0"/>
              <a:t>		2. </a:t>
            </a:r>
            <a:r>
              <a:rPr lang="en-IN" sz="1400" dirty="0" err="1"/>
              <a:t>Monali</a:t>
            </a:r>
            <a:r>
              <a:rPr lang="en-IN" sz="1400" dirty="0"/>
              <a:t> </a:t>
            </a:r>
            <a:r>
              <a:rPr lang="en-IN" sz="1400" dirty="0" err="1"/>
              <a:t>Asatkar</a:t>
            </a:r>
            <a:endParaRPr lang="en-IN" sz="1400" dirty="0"/>
          </a:p>
          <a:p>
            <a:pPr marL="0" indent="0">
              <a:spcAft>
                <a:spcPts val="1200"/>
              </a:spcAft>
              <a:buNone/>
            </a:pPr>
            <a:r>
              <a:rPr lang="en-IN" sz="1400" dirty="0"/>
              <a:t>		3. Kunal Baghele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93562-C858-1151-B8F0-4036B4BD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34" y="210314"/>
            <a:ext cx="1252006" cy="56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631923-1E38-CDEA-40B2-BA66EBF0D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0" t="9360" r="20418" b="9680"/>
          <a:stretch/>
        </p:blipFill>
        <p:spPr>
          <a:xfrm>
            <a:off x="5606236" y="1342367"/>
            <a:ext cx="3366347" cy="280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94" y="801793"/>
            <a:ext cx="6968411" cy="525323"/>
          </a:xfrm>
        </p:spPr>
        <p:txBody>
          <a:bodyPr>
            <a:normAutofit fontScale="90000"/>
          </a:bodyPr>
          <a:lstStyle/>
          <a:p>
            <a:pPr algn="l"/>
            <a:r>
              <a:rPr lang="en-IN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Setting Boundaries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794" y="1404717"/>
            <a:ext cx="6968411" cy="19598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 Setting Boundaries at Work and Home</a:t>
            </a:r>
          </a:p>
          <a:p>
            <a:pPr marL="0" indent="0">
              <a:buNone/>
            </a:pPr>
            <a:r>
              <a:rPr lang="en-IN" sz="2000" b="1" kern="100" dirty="0">
                <a:solidFill>
                  <a:srgbClr val="00B05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      </a:t>
            </a:r>
            <a:r>
              <a:rPr lang="en-IN" sz="2000" b="1" u="sng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Work Boundaries</a:t>
            </a:r>
            <a:r>
              <a:rPr lang="en-IN" sz="2000" b="1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marL="342900" lvl="1" indent="0">
              <a:buNone/>
            </a:pPr>
            <a:r>
              <a:rPr lang="en-IN" sz="2000" b="1" u="sng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Home Boundaries</a:t>
            </a:r>
            <a:r>
              <a:rPr lang="en-IN" sz="2000" b="1" kern="100" dirty="0">
                <a:solidFill>
                  <a:schemeClr val="accent2">
                    <a:lumMod val="75000"/>
                  </a:schemeClr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B050"/>
                </a:solidFill>
                <a:ea typeface="Calibri" panose="020F0502020204030204" pitchFamily="34" charset="0"/>
                <a:cs typeface="Mangal" panose="02040503050203030202" pitchFamily="18" charset="0"/>
              </a:rPr>
              <a:t>  Tips to set boundaries</a:t>
            </a:r>
            <a:r>
              <a:rPr lang="en-IN" sz="2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27CEE-3DC6-59DB-3885-8E5652BD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6" t="11971" r="7306" b="9032"/>
          <a:stretch/>
        </p:blipFill>
        <p:spPr>
          <a:xfrm>
            <a:off x="5208694" y="2758841"/>
            <a:ext cx="3389673" cy="1828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31" y="820137"/>
            <a:ext cx="6968411" cy="525323"/>
          </a:xfrm>
        </p:spPr>
        <p:txBody>
          <a:bodyPr>
            <a:normAutofit fontScale="90000"/>
          </a:bodyPr>
          <a:lstStyle/>
          <a:p>
            <a:pPr algn="l"/>
            <a:r>
              <a:rPr lang="en-IN" b="1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Technology and Disconnecting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5" y="1474196"/>
            <a:ext cx="5590713" cy="181764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  Limiting Screen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  Managing Email and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   Importance of Disconnecting to Recharge</a:t>
            </a:r>
          </a:p>
          <a:p>
            <a:pPr marL="0" indent="0">
              <a:buNone/>
            </a:pPr>
            <a:r>
              <a:rPr lang="en-IN" sz="2000" kern="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F9708-E906-8A94-444C-1C3F1281C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" t="24378" r="7909" b="9555"/>
          <a:stretch/>
        </p:blipFill>
        <p:spPr>
          <a:xfrm>
            <a:off x="5994400" y="3291840"/>
            <a:ext cx="2926081" cy="12482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2638" y="2502008"/>
            <a:ext cx="4838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accent1"/>
                </a:solidFill>
                <a:latin typeface="Baloo Bhai 2 ExtraBold" pitchFamily="2" charset="0"/>
                <a:cs typeface="Baloo Bhai 2 ExtraBold" pitchFamily="2" charset="0"/>
              </a:rPr>
              <a:t>Thank You</a:t>
            </a:r>
            <a:endParaRPr lang="en-IN" sz="5400" dirty="0">
              <a:solidFill>
                <a:schemeClr val="accent1"/>
              </a:solidFill>
              <a:latin typeface="Baloo Bhai 2 ExtraBold" pitchFamily="2" charset="0"/>
              <a:cs typeface="Baloo Bhai 2 Extra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171258" y="763371"/>
            <a:ext cx="6700839" cy="455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Content</a:t>
            </a:r>
            <a:endParaRPr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1171258" y="1408430"/>
            <a:ext cx="6701155" cy="2526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>
                <a:solidFill>
                  <a:srgbClr val="00B050"/>
                </a:solidFill>
              </a:rPr>
              <a:t>Understanding Stress</a:t>
            </a:r>
            <a:endParaRPr sz="2400" dirty="0">
              <a:solidFill>
                <a:srgbClr val="00B05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>
                <a:solidFill>
                  <a:srgbClr val="00B050"/>
                </a:solidFill>
              </a:rPr>
              <a:t>Types of Stress</a:t>
            </a:r>
            <a:endParaRPr sz="2400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B050"/>
                </a:solidFill>
              </a:rPr>
              <a:t>Stress Management Techniques</a:t>
            </a:r>
          </a:p>
          <a:p>
            <a:pPr>
              <a:lnSpc>
                <a:spcPct val="150000"/>
              </a:lnSpc>
            </a:pPr>
            <a:r>
              <a:rPr lang="en-IN" altLang="en-GB" sz="2400" dirty="0">
                <a:solidFill>
                  <a:srgbClr val="00B050"/>
                </a:solidFill>
              </a:rPr>
              <a:t>How to Overcome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940190" y="516256"/>
            <a:ext cx="6477805" cy="5198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Understanding</a:t>
            </a:r>
            <a:r>
              <a:rPr lang="en-GB" sz="2400" b="1" dirty="0"/>
              <a:t>  </a:t>
            </a:r>
            <a:r>
              <a:rPr lang="en-GB" sz="3600" b="1" dirty="0"/>
              <a:t>Stress</a:t>
            </a:r>
            <a:endParaRPr sz="3600" b="1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109522" y="1036100"/>
            <a:ext cx="6037909" cy="29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053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00B050"/>
                </a:solidFill>
                <a:latin typeface="+mn-lt"/>
              </a:rPr>
              <a:t>What is stress </a:t>
            </a:r>
          </a:p>
          <a:p>
            <a:pPr marL="773430" lvl="1" indent="-285750" algn="l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Types of stress</a:t>
            </a:r>
            <a:endParaRPr lang="en-US" sz="2400" dirty="0"/>
          </a:p>
          <a:p>
            <a:pPr marL="43053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00B050"/>
                </a:solidFill>
                <a:latin typeface="+mn-lt"/>
              </a:rPr>
              <a:t>Common causes of workplace stress </a:t>
            </a:r>
          </a:p>
          <a:p>
            <a:pPr marL="1447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sz="2400" cap="none" dirty="0">
              <a:latin typeface="+mn-lt"/>
              <a:cs typeface="Arial" panose="020B0604020202020204" pitchFamily="34" charset="0"/>
            </a:endParaRPr>
          </a:p>
          <a:p>
            <a:pPr marL="43053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00B050"/>
                </a:solidFill>
                <a:latin typeface="+mn-lt"/>
                <a:cs typeface="Arial" panose="020B0604020202020204" pitchFamily="34" charset="0"/>
              </a:rPr>
              <a:t>Recognizing the signs of stress </a:t>
            </a: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47431" y="2450192"/>
            <a:ext cx="1772995" cy="16572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1607343" y="842963"/>
            <a:ext cx="6477805" cy="512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Types of Stress</a:t>
            </a:r>
            <a:endParaRPr sz="3600" b="1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1607343" y="1735783"/>
            <a:ext cx="4257675" cy="1228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400" b="0" i="0" u="none" strike="noStrike" dirty="0">
                <a:solidFill>
                  <a:srgbClr val="00B050"/>
                </a:solidFill>
                <a:effectLst/>
                <a:latin typeface="+mn-lt"/>
                <a:cs typeface="Arial" panose="020B0604020202020204" pitchFamily="34" charset="0"/>
              </a:rPr>
              <a:t>Eustress</a:t>
            </a: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IN" sz="2400" b="0" i="0" u="none" strike="noStrike" dirty="0">
              <a:solidFill>
                <a:srgbClr val="00B050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400" b="0" i="0" u="none" strike="noStrike" dirty="0">
                <a:solidFill>
                  <a:srgbClr val="00B050"/>
                </a:solidFill>
                <a:effectLst/>
                <a:latin typeface="+mn-lt"/>
                <a:cs typeface="Arial" panose="020B0604020202020204" pitchFamily="34" charset="0"/>
              </a:rPr>
              <a:t>Distress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20906" y="2411306"/>
            <a:ext cx="1847362" cy="179437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A06F-48CC-C767-3819-AE6BF32D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5" y="602828"/>
            <a:ext cx="7310247" cy="746848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EF6C00"/>
                </a:solidFill>
                <a:effectLst/>
              </a:rPr>
              <a:t>Common Causes Of Work-Related Stress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C20D-2CB4-168D-AB7B-3BFEB74E0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613" y="1409995"/>
            <a:ext cx="5686415" cy="2322434"/>
          </a:xfrm>
        </p:spPr>
        <p:txBody>
          <a:bodyPr>
            <a:normAutofit fontScale="92500" lnSpcReduction="2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•"/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High Workload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Tight Deadlines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Conflicts with Colleagues or Superior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Lack of Job Security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B050"/>
                </a:solidFill>
                <a:effectLst/>
              </a:rPr>
              <a:t>   Lack Of Support</a:t>
            </a:r>
            <a:endParaRPr lang="en-US" sz="1800" b="0" i="0" u="none" strike="noStrike" dirty="0">
              <a:solidFill>
                <a:srgbClr val="00B050"/>
              </a:solidFill>
              <a:effectLst/>
              <a:cs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Inadequate Resources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600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3F1E7D4-35C2-2823-F891-7C5C81187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6" y="3741791"/>
            <a:ext cx="1039575" cy="93904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C84B55A-9AF8-6FCF-69EB-5694BFBF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11" y="3678175"/>
            <a:ext cx="1119739" cy="101104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C8B94180-6485-9000-AABF-AB614B4F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19" y="3732429"/>
            <a:ext cx="1039575" cy="9373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2788C9A0-09B0-6B9C-A7EF-D04FCDD0E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33" y="3555202"/>
            <a:ext cx="1119740" cy="11050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DCAFAC6F-FFC4-562C-1D97-14AB1B50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42" y="3707116"/>
            <a:ext cx="1039575" cy="9531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473F19CB-19F9-AB4A-27F7-F2C0E3C8F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05" y="3700340"/>
            <a:ext cx="1119739" cy="9804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2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2891-D330-71DE-813E-F9F4D1ED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794" y="570444"/>
            <a:ext cx="6968411" cy="786926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3200" b="1" i="0" u="none" strike="noStrike" dirty="0">
                <a:solidFill>
                  <a:srgbClr val="EF6C00"/>
                </a:solidFill>
                <a:effectLst/>
              </a:rPr>
              <a:t>Recognizing Signs Of Stress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1A33-B0D9-D881-E766-20F660E7C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460" y="1855893"/>
            <a:ext cx="3254927" cy="1612054"/>
          </a:xfrm>
        </p:spPr>
        <p:txBody>
          <a:bodyPr>
            <a:normAutofit lnSpcReduction="1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Physical Signs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Emotional Signs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B050"/>
                </a:solidFill>
                <a:effectLst/>
                <a:cs typeface="Arial" panose="020B0604020202020204" pitchFamily="34" charset="0"/>
              </a:rPr>
              <a:t>   Behavioral Signs</a:t>
            </a:r>
          </a:p>
        </p:txBody>
      </p:sp>
      <p:pic>
        <p:nvPicPr>
          <p:cNvPr id="1026" name="Picture 2" descr="Manage stress before it manages you &gt; Travis Air Force Base &gt; Display">
            <a:extLst>
              <a:ext uri="{FF2B5EF4-FFF2-40B4-BE49-F238E27FC236}">
                <a16:creationId xmlns:a16="http://schemas.microsoft.com/office/drawing/2014/main" id="{A03DD281-C94E-8EB2-B477-76531B3A3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t="3687" r="3228" b="3868"/>
          <a:stretch/>
        </p:blipFill>
        <p:spPr bwMode="auto">
          <a:xfrm>
            <a:off x="5655733" y="2071927"/>
            <a:ext cx="3118234" cy="22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4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503" y="546280"/>
            <a:ext cx="6968411" cy="786926"/>
          </a:xfrm>
        </p:spPr>
        <p:txBody>
          <a:bodyPr>
            <a:normAutofit/>
          </a:bodyPr>
          <a:lstStyle/>
          <a:p>
            <a:pPr algn="l"/>
            <a:r>
              <a:rPr lang="en-IN" sz="3200" b="1" i="0" dirty="0">
                <a:effectLst/>
              </a:rPr>
              <a:t>Stress Management Techniques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504" y="1333206"/>
            <a:ext cx="6968411" cy="2587960"/>
          </a:xfrm>
        </p:spPr>
        <p:txBody>
          <a:bodyPr>
            <a:normAutofit/>
          </a:bodyPr>
          <a:lstStyle/>
          <a:p>
            <a:r>
              <a:rPr lang="en-IN" sz="2000" b="1" i="0" dirty="0">
                <a:solidFill>
                  <a:srgbClr val="00B050"/>
                </a:solidFill>
                <a:effectLst/>
              </a:rPr>
              <a:t>Time Management:</a:t>
            </a:r>
            <a:endParaRPr lang="en-IN" sz="2000" b="0" i="0" dirty="0">
              <a:solidFill>
                <a:srgbClr val="00B050"/>
              </a:solidFill>
              <a:effectLst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/>
                </a:solidFill>
                <a:effectLst/>
              </a:rPr>
              <a:t>Prioritization and planning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/>
                </a:solidFill>
                <a:effectLst/>
              </a:rPr>
              <a:t>Setting realistic goals</a:t>
            </a:r>
          </a:p>
          <a:p>
            <a:r>
              <a:rPr lang="en-IN" sz="2000" b="1" i="0" dirty="0">
                <a:solidFill>
                  <a:srgbClr val="00B050"/>
                </a:solidFill>
                <a:effectLst/>
              </a:rPr>
              <a:t>Mindfulness and Relaxation:</a:t>
            </a:r>
            <a:endParaRPr lang="en-IN" sz="2000" b="0" i="0" dirty="0">
              <a:solidFill>
                <a:srgbClr val="00B050"/>
              </a:solidFill>
              <a:effectLst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/>
                </a:solidFill>
                <a:effectLst/>
              </a:rPr>
              <a:t>Deep breathing exercises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/>
                </a:solidFill>
                <a:effectLst/>
              </a:rPr>
              <a:t>Meditation and mindfulness practices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2000" b="0" i="0" dirty="0">
                <a:solidFill>
                  <a:schemeClr val="tx1"/>
                </a:solidFill>
                <a:effectLst/>
              </a:rPr>
              <a:t>Quick relaxation techniques</a:t>
            </a:r>
          </a:p>
          <a:p>
            <a:endParaRPr lang="en-IN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727" y="1329078"/>
            <a:ext cx="6968411" cy="2587960"/>
          </a:xfrm>
        </p:spPr>
        <p:txBody>
          <a:bodyPr>
            <a:noAutofit/>
          </a:bodyPr>
          <a:lstStyle/>
          <a:p>
            <a:r>
              <a:rPr lang="en-IN" sz="1800" b="1" i="0" dirty="0">
                <a:solidFill>
                  <a:srgbClr val="00B050"/>
                </a:solidFill>
                <a:effectLst/>
              </a:rPr>
              <a:t>Physical Activity:</a:t>
            </a:r>
            <a:endParaRPr lang="en-IN" sz="1800" b="0" i="0" dirty="0">
              <a:solidFill>
                <a:srgbClr val="00B050"/>
              </a:solidFill>
              <a:effectLst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Importance of regular exercise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Desk exercises and stretches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Walking breaks</a:t>
            </a:r>
          </a:p>
          <a:p>
            <a:r>
              <a:rPr lang="en-IN" sz="1800" b="1" i="0" dirty="0">
                <a:solidFill>
                  <a:srgbClr val="00B050"/>
                </a:solidFill>
                <a:effectLst/>
              </a:rPr>
              <a:t>Healthy Lifestyle Choices:</a:t>
            </a:r>
            <a:endParaRPr lang="en-IN" sz="1800" b="0" i="0" dirty="0">
              <a:solidFill>
                <a:srgbClr val="00B050"/>
              </a:solidFill>
              <a:effectLst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Balanced nutrition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Adequate sleep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800" b="0" i="0" dirty="0">
                <a:solidFill>
                  <a:schemeClr val="tx1"/>
                </a:solidFill>
                <a:effectLst/>
              </a:rPr>
              <a:t>Hydration</a:t>
            </a:r>
          </a:p>
          <a:p>
            <a:endParaRPr lang="en-IN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381" y="564813"/>
            <a:ext cx="6968411" cy="786926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How to overcome ?</a:t>
            </a:r>
          </a:p>
        </p:txBody>
      </p:sp>
      <p:pic>
        <p:nvPicPr>
          <p:cNvPr id="1026" name="Picture 2" descr="MEN'S HEALTH: 6 Ways Stress Can Be Healthy – Shawn Ach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64" y="1748332"/>
            <a:ext cx="2153444" cy="19554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2552</TotalTime>
  <Words>201</Words>
  <Application>Microsoft Office PowerPoint</Application>
  <PresentationFormat>On-screen Show (16:9)</PresentationFormat>
  <Paragraphs>60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 Light</vt:lpstr>
      <vt:lpstr>Calibri</vt:lpstr>
      <vt:lpstr>Wingdings</vt:lpstr>
      <vt:lpstr>Arial</vt:lpstr>
      <vt:lpstr>Baloo Bhai 2 ExtraBold</vt:lpstr>
      <vt:lpstr>Retrospect</vt:lpstr>
      <vt:lpstr>Stress Management Techniques For      Healthy Work Life Balance</vt:lpstr>
      <vt:lpstr>Content</vt:lpstr>
      <vt:lpstr>Understanding  Stress</vt:lpstr>
      <vt:lpstr>Types of Stress</vt:lpstr>
      <vt:lpstr>Common Causes Of Work-Related Stress</vt:lpstr>
      <vt:lpstr>Recognizing Signs Of Stress</vt:lpstr>
      <vt:lpstr>Stress Management Techniques</vt:lpstr>
      <vt:lpstr>PowerPoint Presentation</vt:lpstr>
      <vt:lpstr>How to overcome ?</vt:lpstr>
      <vt:lpstr>Setting Boundaries</vt:lpstr>
      <vt:lpstr>Technology and Disconnecting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Management Techniques For      Healthy Work Life Balance</dc:title>
  <dc:creator>Kunal Baghele</dc:creator>
  <cp:lastModifiedBy>Kunal Baghele</cp:lastModifiedBy>
  <cp:revision>26</cp:revision>
  <dcterms:created xsi:type="dcterms:W3CDTF">2023-12-12T08:38:00Z</dcterms:created>
  <dcterms:modified xsi:type="dcterms:W3CDTF">2023-12-15T07:57:54Z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825DFA634A6E4FBAAE22DB29D799BFB6_12</vt:lpwstr>
  </property>
  <property fmtid="{D5CDD505-2E9C-101B-9397-08002B2CF9AE}" pid="3" name="KSOProductBuildVer">
    <vt:lpwstr>1033-12.2.0.13359</vt:lpwstr>
  </property>
</Properties>
</file>